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Default Extension="gif" ContentType="image/gif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4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Type="http://schemas.openxmlformats.org/officeDocument/2006/relationships/officeDocument" Id="rId1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c:Ignorable="mv" autoCompressPictures="0" mc:PreserveAttributes="mv:*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6858000" cx="9144000"/>
  <p:notesSz cy="9144000" cx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ype="http://schemas.openxmlformats.org/officeDocument/2006/relationships/presProps" Id="rId2" Target="presProps.xml"/><Relationship Type="http://schemas.openxmlformats.org/officeDocument/2006/relationships/slide" Id="rId12" Target="slides/slide6.xml"/><Relationship Type="http://schemas.openxmlformats.org/officeDocument/2006/relationships/theme" Id="rId1" Target="theme/theme3.xml"/><Relationship Type="http://schemas.openxmlformats.org/officeDocument/2006/relationships/slide" Id="rId13" Target="slides/slide7.xml"/><Relationship Type="http://schemas.openxmlformats.org/officeDocument/2006/relationships/slideMaster" Id="rId4" Target="slideMasters/slideMaster1.xml"/><Relationship Type="http://schemas.openxmlformats.org/officeDocument/2006/relationships/slide" Id="rId10" Target="slides/slide4.xml"/><Relationship Type="http://schemas.openxmlformats.org/officeDocument/2006/relationships/tableStyles" Id="rId3" Target="tableStyles.xml"/><Relationship Type="http://schemas.openxmlformats.org/officeDocument/2006/relationships/slide" Id="rId11" Target="slides/slide5.xml"/><Relationship Type="http://schemas.openxmlformats.org/officeDocument/2006/relationships/slide" Id="rId9" Target="slides/slide3.xml"/><Relationship Type="http://schemas.openxmlformats.org/officeDocument/2006/relationships/notesMaster" Id="rId6" Target="notesMasters/notesMaster1.xml"/><Relationship Type="http://schemas.openxmlformats.org/officeDocument/2006/relationships/slideMaster" Id="rId5" Target="slideMasters/slideMaster2.xml"/><Relationship Type="http://schemas.openxmlformats.org/officeDocument/2006/relationships/slide" Id="rId8" Target="slides/slide2.xml"/><Relationship Type="http://schemas.openxmlformats.org/officeDocument/2006/relationships/slide" Id="rId7" Target="slides/slide1.xml"/></Relationships>
</file>

<file path=ppt/notesMasters/_rels/notesMaster1.xml.rels><?xml version="1.0" encoding="UTF-8" standalone="yes"?><Relationships xmlns="http://schemas.openxmlformats.org/package/2006/relationships"><Relationship Type="http://schemas.openxmlformats.org/officeDocument/2006/relationships/theme" Id="rId1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Shape 2" id="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name="Shape 3" id="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bIns="91425" tIns="91425" anchor="t" lIns="91425" rIns="91425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6="accent6" tx2="lt2" accent5="accent5" bg2="dk2" tx1="dk1" accent4="accent4" bg1="lt1" accent3="accent3" accent2="accent2" accent1="accent1" folHlink="folHlink" hlink="hlink"/>
</p:notesMaster>
</file>

<file path=ppt/notesSlides/_rels/notesSlide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4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5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6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7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44" id="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5" id="45"/>
          <p:cNvSpPr/>
          <p:nvPr>
            <p:ph type="sldImg" idx="2"/>
          </p:nvPr>
        </p:nvSpPr>
        <p:spPr>
          <a:xfrm>
            <a:off y="685800" x="1143225"/>
            <a:ext cy="3429000" cx="4572225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46" id="46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54" id="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5" id="55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56" id="56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62" id="6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3" id="6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64" id="6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71" id="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2" id="72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73" id="73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77" id="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8" id="78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79" id="79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83" id="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4" id="84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85" id="85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89" id="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0" id="9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91" id="9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7" id="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" id="8"/>
          <p:cNvSpPr txBox="1"/>
          <p:nvPr>
            <p:ph type="subTitle" idx="1"/>
          </p:nvPr>
        </p:nvSpPr>
        <p:spPr>
          <a:xfrm>
            <a:off y="3786737" x="685800"/>
            <a:ext cy="1046400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9" id="9"/>
          <p:cNvSpPr txBox="1"/>
          <p:nvPr>
            <p:ph type="ctrTitle"/>
          </p:nvPr>
        </p:nvSpPr>
        <p:spPr>
          <a:xfrm>
            <a:off y="2111123" x="685800"/>
            <a:ext cy="1546500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35" id="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6" id="3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37" id="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8" id="38"/>
          <p:cNvSpPr txBox="1"/>
          <p:nvPr>
            <p:ph type="body" idx="1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39" id="39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0" id="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" id="1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2" id="12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13" id="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" id="1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5" id="15"/>
          <p:cNvSpPr txBox="1"/>
          <p:nvPr>
            <p:ph type="body" idx="1"/>
          </p:nvPr>
        </p:nvSpPr>
        <p:spPr>
          <a:xfrm>
            <a:off y="1600200" x="457200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16" id="16"/>
          <p:cNvSpPr txBox="1"/>
          <p:nvPr>
            <p:ph type="body" idx="2"/>
          </p:nvPr>
        </p:nvSpPr>
        <p:spPr>
          <a:xfrm>
            <a:off y="1600200" x="4692273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17" id="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" id="1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19" id="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0" id="20"/>
          <p:cNvSpPr txBox="1"/>
          <p:nvPr>
            <p:ph type="body" idx="1"/>
          </p:nvPr>
        </p:nvSpPr>
        <p:spPr>
          <a:xfrm>
            <a:off y="5875078" x="457200"/>
            <a:ext cy="692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21" id="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25" id="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6" id="26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27" id="27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28" id="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9" id="2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30" id="30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indent="-285750" marL="742950" rtl="0">
              <a:defRPr/>
            </a:lvl2pPr>
            <a:lvl3pPr indent="-228600" marL="1143000" rtl="0">
              <a:defRPr/>
            </a:lvl3pPr>
            <a:lvl4pPr indent="-228600" marL="16002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31" id="3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2" id="3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33" id="33"/>
          <p:cNvSpPr txBox="1"/>
          <p:nvPr>
            <p:ph type="body" idx="1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34" id="34"/>
          <p:cNvSpPr txBox="1"/>
          <p:nvPr>
            <p:ph type="body" idx="2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.xml"/><Relationship Type="http://schemas.openxmlformats.org/officeDocument/2006/relationships/slideLayout" Id="rId1" Target="../slideLayouts/slideLayout1.xml"/><Relationship Type="http://schemas.openxmlformats.org/officeDocument/2006/relationships/slideLayout" Id="rId4" Target="../slideLayouts/slideLayout4.xml"/><Relationship Type="http://schemas.openxmlformats.org/officeDocument/2006/relationships/slideLayout" Id="rId3" Target="../slideLayouts/slideLayout3.xml"/><Relationship Type="http://schemas.openxmlformats.org/officeDocument/2006/relationships/slideLayout" Id="rId6" Target="../slideLayouts/slideLayout6.xml"/><Relationship Type="http://schemas.openxmlformats.org/officeDocument/2006/relationships/slideLayout" Id="rId5" Target="../slideLayouts/slideLayout5.xml"/><Relationship Type="http://schemas.openxmlformats.org/officeDocument/2006/relationships/theme" Id="rId7" Target="../theme/theme4.xml"/></Relationships>
</file>

<file path=ppt/slideMasters/_rels/slideMaster2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8.xml"/><Relationship Type="http://schemas.openxmlformats.org/officeDocument/2006/relationships/slideLayout" Id="rId1" Target="../slideLayouts/slideLayout7.xml"/><Relationship Type="http://schemas.openxmlformats.org/officeDocument/2006/relationships/slideLayout" Id="rId4" Target="../slideLayouts/slideLayout10.xml"/><Relationship Type="http://schemas.openxmlformats.org/officeDocument/2006/relationships/slideLayout" Id="rId3" Target="../slideLayouts/slideLayout9.xml"/><Relationship Type="http://schemas.openxmlformats.org/officeDocument/2006/relationships/slideLayout" Id="rId6" Target="../slideLayouts/slideLayout12.xml"/><Relationship Type="http://schemas.openxmlformats.org/officeDocument/2006/relationships/slideLayout" Id="rId5" Target="../slideLayouts/slideLayout11.xml"/><Relationship Type="http://schemas.openxmlformats.org/officeDocument/2006/relationships/theme" Id="rId7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r="50%" l="50%" b="50%" t="50%"/>
          </a:path>
          <a:tileRect/>
        </a:gradFill>
      </p:bgPr>
    </p:bg>
    <p:spTree>
      <p:nvGrpSpPr>
        <p:cNvPr name="Shape 4" id="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" id="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6" id="6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22" id="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3" id="2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24" id="24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.xml"/><Relationship Type="http://schemas.openxmlformats.org/officeDocument/2006/relationships/slideLayout" Id="rId1" Target="../slideLayouts/slideLayout1.xml"/><Relationship Type="http://schemas.openxmlformats.org/officeDocument/2006/relationships/image" Id="rId3" Target="../media/image01.gif"/></Relationships>
</file>

<file path=ppt/slides/_rels/slide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2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3.gif"/><Relationship Type="http://schemas.openxmlformats.org/officeDocument/2006/relationships/image" Id="rId3" Target="../media/image05.jpg"/><Relationship Type="http://schemas.openxmlformats.org/officeDocument/2006/relationships/image" Id="rId6" Target="../media/image09.jpg"/><Relationship Type="http://schemas.openxmlformats.org/officeDocument/2006/relationships/image" Id="rId5" Target="../media/image02.jpg"/></Relationships>
</file>

<file path=ppt/slides/_rels/slide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3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4.jpg"/><Relationship Type="http://schemas.openxmlformats.org/officeDocument/2006/relationships/image" Id="rId3" Target="../media/image07.jpg"/></Relationships>
</file>

<file path=ppt/slides/_rels/slide4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4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8.jpg"/><Relationship Type="http://schemas.openxmlformats.org/officeDocument/2006/relationships/image" Id="rId3" Target="../media/image00.jpg"/><Relationship Type="http://schemas.openxmlformats.org/officeDocument/2006/relationships/image" Id="rId5" Target="../media/image06.jpg"/></Relationships>
</file>

<file path=ppt/slides/_rels/slide5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5.xml"/><Relationship Type="http://schemas.openxmlformats.org/officeDocument/2006/relationships/slideLayout" Id="rId1" Target="../slideLayouts/slideLayout2.xml"/></Relationships>
</file>

<file path=ppt/slides/_rels/slide6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6.xml"/><Relationship Type="http://schemas.openxmlformats.org/officeDocument/2006/relationships/slideLayout" Id="rId1" Target="../slideLayouts/slideLayout2.xml"/></Relationships>
</file>

<file path=ppt/slides/_rels/slide7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7.xml"/><Relationship Type="http://schemas.openxmlformats.org/officeDocument/2006/relationships/slideLayout" Id="rId1" Target="../slideLayouts/slideLayout2.xml"/><Relationship Type="http://schemas.openxmlformats.org/officeDocument/2006/relationships/hyperlink" Id="rId4" TargetMode="External" Target="http://www.britannica.com/EBchecked/topic/55479/Basse-Normandie"/><Relationship Type="http://schemas.openxmlformats.org/officeDocument/2006/relationships/hyperlink" Id="rId3" TargetMode="External" Target="http://www.hunt-a-home.com/france-area-guide/basse-normandie.php"/><Relationship Type="http://schemas.openxmlformats.org/officeDocument/2006/relationships/hyperlink" Id="rId6" TargetMode="External" Target="http://www.normandie-tourisme.fr/traditions-217-2.html"/><Relationship Type="http://schemas.openxmlformats.org/officeDocument/2006/relationships/hyperlink" Id="rId5" TargetMode="External" Target="http://circa.europa.eu/irc/dsis/regportraits/info/data/en/fr25_geo.htm"/><Relationship Type="http://schemas.openxmlformats.org/officeDocument/2006/relationships/hyperlink" Id="rId7" TargetMode="External" Target="http://www.imdb.com/name/nm0323037/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40" id="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1" id="41"/>
          <p:cNvSpPr txBox="1"/>
          <p:nvPr>
            <p:ph type="ctrTitle"/>
          </p:nvPr>
        </p:nvSpPr>
        <p:spPr>
          <a:xfrm>
            <a:off y="2111123" x="685800"/>
            <a:ext cy="1546500" cx="77724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rtl="0" lvl="0">
              <a:buNone/>
            </a:pPr>
            <a:r>
              <a:rPr lang="en"/>
              <a:t>Basse Normandie</a:t>
            </a:r>
          </a:p>
          <a:p>
            <a:pPr rtl="0" lvl="0">
              <a:buNone/>
            </a:pPr>
            <a:r>
              <a:rPr lang="en" sz="2400"/>
              <a:t>(Lower Normandy)</a:t>
            </a:r>
          </a:p>
          <a:p>
            <a:pPr>
              <a:buNone/>
            </a:pPr>
            <a:r>
              <a:rPr lang="en" sz="2400"/>
              <a:t>Capitol: Caen</a:t>
            </a:r>
          </a:p>
        </p:txBody>
      </p:sp>
      <p:sp>
        <p:nvSpPr>
          <p:cNvPr name="Shape 42" id="42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/>
              <a:t>By: Isabelle</a:t>
            </a:r>
          </a:p>
        </p:txBody>
      </p:sp>
      <p:sp>
        <p:nvSpPr>
          <p:cNvPr name="Shape 43" id="43"/>
          <p:cNvSpPr/>
          <p:nvPr/>
        </p:nvSpPr>
        <p:spPr>
          <a:xfrm>
            <a:off y="274316" x="3189366"/>
            <a:ext cy="1836806" cx="276526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47" id="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8" id="48"/>
          <p:cNvSpPr txBox="1"/>
          <p:nvPr>
            <p:ph type="title"/>
          </p:nvPr>
        </p:nvSpPr>
        <p:spPr>
          <a:xfrm>
            <a:off y="274637" x="457200"/>
            <a:ext cy="646499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Géographie</a:t>
            </a:r>
          </a:p>
        </p:txBody>
      </p:sp>
      <p:sp>
        <p:nvSpPr>
          <p:cNvPr name="Shape 49" id="49"/>
          <p:cNvSpPr txBox="1"/>
          <p:nvPr>
            <p:ph type="body" idx="1"/>
          </p:nvPr>
        </p:nvSpPr>
        <p:spPr>
          <a:xfrm>
            <a:off y="94515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2400"/>
              <a:t>Basse Normandie est entouré par Haute Normandie, Brittany Pays de la Loire, and Centre, aussi la baie de la Seine et de la Baie du Mont Saint-Michel entourent le nord-ouest.</a:t>
            </a:r>
          </a:p>
        </p:txBody>
      </p:sp>
      <p:sp>
        <p:nvSpPr>
          <p:cNvPr name="Shape 50" id="50"/>
          <p:cNvSpPr/>
          <p:nvPr/>
        </p:nvSpPr>
        <p:spPr>
          <a:xfrm>
            <a:off y="5062835" x="6739246"/>
            <a:ext cy="1795164" cx="240475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51" id="51"/>
          <p:cNvSpPr/>
          <p:nvPr/>
        </p:nvSpPr>
        <p:spPr>
          <a:xfrm>
            <a:off y="3657600" x="0"/>
            <a:ext cy="3200399" cx="40512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52" id="52"/>
          <p:cNvSpPr/>
          <p:nvPr/>
        </p:nvSpPr>
        <p:spPr>
          <a:xfrm>
            <a:off y="2416946" x="5987730"/>
            <a:ext cy="2103306" cx="315626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sp>
        <p:nvSpPr>
          <p:cNvPr name="Shape 53" id="53"/>
          <p:cNvSpPr/>
          <p:nvPr/>
        </p:nvSpPr>
        <p:spPr>
          <a:xfrm>
            <a:off y="4520253" x="4031162"/>
            <a:ext cy="2337747" cx="270867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57" id="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8" id="5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/>
        </p:txBody>
      </p:sp>
      <p:sp>
        <p:nvSpPr>
          <p:cNvPr name="Shape 59" id="59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2400"/>
              <a:t>Basse-Normandie a trois grandes villes, Caen, Cherbourg-Octeville, et Alençon</a:t>
            </a:r>
          </a:p>
          <a:p>
            <a:pPr rtl="0" lvl="0">
              <a:buNone/>
            </a:pPr>
            <a:r>
              <a:rPr lang="en" sz="2400"/>
              <a:t>La région produit beaucoup de produits laitiers (lait, crème, beurre, fromage), également du Calvados et de cidre de pomme sont faits ici.</a:t>
            </a:r>
          </a:p>
          <a:p>
            <a:r>
              <a:t/>
            </a:r>
          </a:p>
        </p:txBody>
      </p:sp>
      <p:sp>
        <p:nvSpPr>
          <p:cNvPr name="Shape 60" id="60"/>
          <p:cNvSpPr/>
          <p:nvPr/>
        </p:nvSpPr>
        <p:spPr>
          <a:xfrm>
            <a:off y="4713700" x="457200"/>
            <a:ext cy="1854199" cx="2540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61" id="61"/>
          <p:cNvSpPr/>
          <p:nvPr/>
        </p:nvSpPr>
        <p:spPr>
          <a:xfrm>
            <a:off y="4186350" x="2986997"/>
            <a:ext cy="2381549" cx="316941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65" id="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6" id="6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name="Shape 67" id="67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2400"/>
              <a:t>Lieu de naissance de William le Conquérant (première Norman roi d'Angleterre)</a:t>
            </a:r>
          </a:p>
          <a:p>
            <a:pPr rtl="0" lvl="0">
              <a:buNone/>
            </a:pPr>
            <a:r>
              <a:rPr lang="en" sz="2400"/>
              <a:t>Marie Glory, actrice française, a fait ses débuts dans Loups Le Miracle Des par le nom de scène d'Arlette Genny. Elle a co-produit le film L'Argent</a:t>
            </a:r>
          </a:p>
          <a:p>
            <a:pPr rtl="0" lvl="0">
              <a:buNone/>
            </a:pPr>
            <a:r>
              <a:rPr lang="en" sz="2400"/>
              <a:t>Dans WWII, la côte était le site de la fameuse invasion de la Normandie par les troupes alliées (Juin 6, 1944)</a:t>
            </a:r>
          </a:p>
          <a:p>
            <a:pPr>
              <a:buNone/>
            </a:pPr>
            <a:r>
              <a:rPr lang="en" sz="2400"/>
              <a:t>Raids vikings et détruit la région et a créé le duché de Normandie en 911, 150 ans plus tard, la région finalement cessé de croître, depuis lors, cette région a connu plusieurs guerres qui ont dévasté de la terre encore et encore.</a:t>
            </a:r>
          </a:p>
        </p:txBody>
      </p:sp>
      <p:sp>
        <p:nvSpPr>
          <p:cNvPr name="Shape 68" id="68"/>
          <p:cNvSpPr/>
          <p:nvPr/>
        </p:nvSpPr>
        <p:spPr>
          <a:xfrm>
            <a:off y="0" x="7425275"/>
            <a:ext cy="1773068" cx="17187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69" id="69"/>
          <p:cNvSpPr/>
          <p:nvPr/>
        </p:nvSpPr>
        <p:spPr>
          <a:xfrm>
            <a:off y="0" x="6003264"/>
            <a:ext cy="1757850" cx="142201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70" id="70"/>
          <p:cNvSpPr/>
          <p:nvPr/>
        </p:nvSpPr>
        <p:spPr>
          <a:xfrm>
            <a:off y="5847793" x="0"/>
            <a:ext cy="1010206" cx="25399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74" id="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5" id="7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name="Shape 76" id="76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2400"/>
              <a:t>La Normandie est connue pour sa grande, Monet, Nicolas Poussin,...etc</a:t>
            </a:r>
          </a:p>
          <a:p>
            <a:pPr rtl="0" lvl="0">
              <a:buNone/>
            </a:pPr>
            <a:r>
              <a:rPr lang="en" sz="2400"/>
              <a:t>Il ya aussi une grande entreprise de tourisme ici en raison de la riche histoire, ils ont encore à colombages des chalets ou des fermes, avec des toits de chaume. Jusqu'au 19ème siècle, les femmes ont fait leur propres vêtements à partir de matières premières telles que le lin, le chanvre ou la laine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80" id="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1" id="8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5 raisons de venir ici</a:t>
            </a:r>
          </a:p>
        </p:txBody>
      </p:sp>
      <p:sp>
        <p:nvSpPr>
          <p:cNvPr name="Shape 82" id="82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2400"/>
              <a:t>1) La beauté du paysage que les plages</a:t>
            </a:r>
          </a:p>
          <a:p>
            <a:pPr rtl="0" lvl="0">
              <a:buNone/>
            </a:pPr>
            <a:r>
              <a:rPr lang="en" sz="2400"/>
              <a:t>2) de sorte que vous pourrez déguster la véritable fromage fait ici</a:t>
            </a:r>
          </a:p>
          <a:p>
            <a:pPr rtl="0" lvl="0">
              <a:buNone/>
            </a:pPr>
            <a:r>
              <a:rPr lang="en" sz="2400"/>
              <a:t>3) Voyez combien de gens sont morts pour donner à la France sa gloire</a:t>
            </a:r>
          </a:p>
          <a:p>
            <a:pPr rtl="0" lvl="0">
              <a:buNone/>
            </a:pPr>
            <a:r>
              <a:rPr lang="en" sz="2400"/>
              <a:t>4) Pour faire l'expérience du passé et de voir comment ils ont vécu en faisant tout à l'ancienne</a:t>
            </a:r>
          </a:p>
          <a:p>
            <a:pPr rtl="0" lvl="0">
              <a:buNone/>
            </a:pPr>
            <a:r>
              <a:rPr lang="en" sz="2400"/>
              <a:t>5) Les musées qui sont remplis avec l'histoire de la Normandie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86" id="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7" id="8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Bibliography</a:t>
            </a:r>
          </a:p>
        </p:txBody>
      </p:sp>
      <p:sp>
        <p:nvSpPr>
          <p:cNvPr name="Shape 88" id="88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1800" u="sng">
                <a:solidFill>
                  <a:schemeClr val="hlink"/>
                </a:solidFill>
                <a:hlinkClick r:id="rId3"/>
              </a:rPr>
              <a:t>http://www.hunt-a-home.com/france-area-guide/basse-normandie.php</a:t>
            </a:r>
          </a:p>
          <a:p>
            <a:pPr rtl="0" lvl="0">
              <a:buNone/>
            </a:pPr>
            <a:r>
              <a:rPr lang="en" sz="1800" u="sng">
                <a:solidFill>
                  <a:schemeClr val="hlink"/>
                </a:solidFill>
                <a:hlinkClick r:id="rId4"/>
              </a:rPr>
              <a:t>http://www.britannica.com/EBchecked/topic/55479/Basse-Normandie</a:t>
            </a:r>
          </a:p>
          <a:p>
            <a:pPr rtl="0" lvl="0">
              <a:buNone/>
            </a:pPr>
            <a:r>
              <a:rPr lang="en" sz="1800" u="sng">
                <a:solidFill>
                  <a:schemeClr val="hlink"/>
                </a:solidFill>
                <a:hlinkClick r:id="rId5"/>
              </a:rPr>
              <a:t>http://circa.europa.eu/irc/dsis/regportraits/info/data/en/fr25_geo.htm</a:t>
            </a:r>
          </a:p>
          <a:p>
            <a:pPr rtl="0" lvl="0">
              <a:buNone/>
            </a:pPr>
            <a:r>
              <a:rPr lang="en" sz="1800" u="sng">
                <a:solidFill>
                  <a:schemeClr val="hlink"/>
                </a:solidFill>
                <a:hlinkClick r:id="rId6"/>
              </a:rPr>
              <a:t>http://www.normandie-tourisme.fr/traditions-217-2.html</a:t>
            </a:r>
          </a:p>
          <a:p>
            <a:pPr>
              <a:buNone/>
            </a:pPr>
            <a:r>
              <a:rPr lang="en" sz="1800" u="sng">
                <a:solidFill>
                  <a:schemeClr val="hlink"/>
                </a:solidFill>
                <a:hlinkClick r:id="rId7"/>
              </a:rPr>
              <a:t>http://www.imdb.com/name/nm0323037/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Custom 346">
      <a:dk1>
        <a:srgbClr val="000000"/>
      </a:dk1>
      <a:lt1>
        <a:srgbClr val="FFFFFF"/>
      </a:lt1>
      <a:dk2>
        <a:srgbClr val="4C4C4C"/>
      </a:dk2>
      <a:lt2>
        <a:srgbClr val="CCCCCC"/>
      </a:lt2>
      <a:accent1>
        <a:srgbClr val="89B4B8"/>
      </a:accent1>
      <a:accent2>
        <a:srgbClr val="AFA6CA"/>
      </a:accent2>
      <a:accent3>
        <a:srgbClr val="A5B492"/>
      </a:accent3>
      <a:accent4>
        <a:srgbClr val="E8CD6D"/>
      </a:accent4>
      <a:accent5>
        <a:srgbClr val="F4A447"/>
      </a:accent5>
      <a:accent6>
        <a:srgbClr val="D09D94"/>
      </a:accent6>
      <a:hlink>
        <a:srgbClr val="5EA7AA"/>
      </a:hlink>
      <a:folHlink>
        <a:srgbClr val="A29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